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57" r:id="rId6"/>
    <p:sldId id="258" r:id="rId7"/>
    <p:sldId id="266" r:id="rId8"/>
    <p:sldId id="265" r:id="rId9"/>
    <p:sldId id="264" r:id="rId10"/>
    <p:sldId id="259" r:id="rId11"/>
    <p:sldId id="26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990000"/>
    <a:srgbClr val="FF9900"/>
    <a:srgbClr val="66FF99"/>
    <a:srgbClr val="008000"/>
    <a:srgbClr val="CCCC00"/>
    <a:srgbClr val="DDDDDD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49289-1520-4135-B375-B19270BE5B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19D49-0FDC-45F3-B0B9-8C8FA380B3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C25B8-546C-473C-8D11-AD8CD177D6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8BB3B-DB15-4C84-A549-AF8D3932CA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5B88E-0CB6-4C23-8B95-F284A344E9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9D702-8C95-46B6-90D8-18CF33D03A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B2067-1A5E-4312-8D21-9792BE8526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D7985-B999-4C23-89FF-0D5D8187B0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3D19F-F8A6-41ED-8742-B4C818A00F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CC620-9A42-43C7-B2F9-FC5A4B3ED1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CEABE-3461-489E-B68A-A1FDEBDFF3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451AE3-E375-4164-A924-C8BED93538C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>
    <p:newsflash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5.wmf"/><Relationship Id="rId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3.png"/><Relationship Id="rId5" Type="http://schemas.openxmlformats.org/officeDocument/2006/relationships/image" Target="../media/image5.wmf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wmf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3.png"/><Relationship Id="rId5" Type="http://schemas.openxmlformats.org/officeDocument/2006/relationships/image" Target="../media/image5.w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wmf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wmf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wmf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5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3.png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3.png"/><Relationship Id="rId5" Type="http://schemas.openxmlformats.org/officeDocument/2006/relationships/image" Target="../media/image5.wmf"/><Relationship Id="rId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67526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6381750"/>
            <a:ext cx="4392613" cy="409575"/>
          </a:xfrm>
          <a:solidFill>
            <a:schemeClr val="bg1">
              <a:alpha val="60001"/>
            </a:schemeClr>
          </a:solidFill>
        </p:spPr>
        <p:txBody>
          <a:bodyPr/>
          <a:lstStyle/>
          <a:p>
            <a:r>
              <a:rPr lang="ru-RU" sz="1600">
                <a:latin typeface="Verdana" pitchFamily="34" charset="0"/>
              </a:rPr>
              <a:t>Стихи М. Грозовского, М. Дружининой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4075" y="1773238"/>
            <a:ext cx="4678363" cy="2116137"/>
          </a:xfrm>
        </p:spPr>
        <p:txBody>
          <a:bodyPr/>
          <a:lstStyle/>
          <a:p>
            <a:r>
              <a:rPr lang="ru-RU" b="1" dirty="0">
                <a:solidFill>
                  <a:srgbClr val="CC0066"/>
                </a:solidFill>
                <a:latin typeface="Comic Sans MS" pitchFamily="66" charset="0"/>
              </a:rPr>
              <a:t>ЗАГАДКИ </a:t>
            </a:r>
            <a:br>
              <a:rPr lang="ru-RU" b="1" dirty="0">
                <a:solidFill>
                  <a:srgbClr val="CC0066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CC0066"/>
                </a:solidFill>
                <a:latin typeface="Comic Sans MS" pitchFamily="66" charset="0"/>
              </a:rPr>
              <a:t>ПРО ТРАНСПОРТ</a:t>
            </a:r>
          </a:p>
        </p:txBody>
      </p:sp>
      <p:pic>
        <p:nvPicPr>
          <p:cNvPr id="2060" name="Picture 12" descr="FLOWER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95513" cy="2133600"/>
          </a:xfrm>
          <a:prstGeom prst="rect">
            <a:avLst/>
          </a:prstGeom>
          <a:noFill/>
        </p:spPr>
      </p:pic>
      <p:pic>
        <p:nvPicPr>
          <p:cNvPr id="2063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0638" y="-603250"/>
            <a:ext cx="233362" cy="233362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4" fill="hold"/>
                                        <p:tgtEl>
                                          <p:spTgt spid="20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3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39750" y="476250"/>
            <a:ext cx="5111750" cy="1152525"/>
          </a:xfrm>
          <a:prstGeom prst="cloudCallout">
            <a:avLst>
              <a:gd name="adj1" fmla="val -3324"/>
              <a:gd name="adj2" fmla="val 97935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>
                <a:solidFill>
                  <a:schemeClr val="accent2"/>
                </a:solidFill>
              </a:rPr>
              <a:t>Под капитанскою рукой</a:t>
            </a:r>
          </a:p>
          <a:p>
            <a:pPr algn="ctr"/>
            <a:r>
              <a:rPr lang="ru-RU">
                <a:solidFill>
                  <a:schemeClr val="accent2"/>
                </a:solidFill>
              </a:rPr>
              <a:t>Проходит морем и рекой</a:t>
            </a:r>
            <a:endParaRPr lang="ru-RU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011863" y="549275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  <a:latin typeface="Comic Sans MS" pitchFamily="66" charset="0"/>
              </a:rPr>
              <a:t>ПАРОХОД</a:t>
            </a:r>
          </a:p>
        </p:txBody>
      </p:sp>
      <p:pic>
        <p:nvPicPr>
          <p:cNvPr id="512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-387350"/>
            <a:ext cx="233362" cy="233362"/>
          </a:xfrm>
          <a:prstGeom prst="rect">
            <a:avLst/>
          </a:prstGeom>
          <a:noFill/>
        </p:spPr>
      </p:pic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0" y="5921375"/>
            <a:ext cx="9144000" cy="936625"/>
          </a:xfrm>
          <a:prstGeom prst="doubleWave">
            <a:avLst>
              <a:gd name="adj1" fmla="val 10319"/>
              <a:gd name="adj2" fmla="val 0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24" name="Picture 4" descr="000803_1071_4814_vnv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1019175"/>
            <a:ext cx="6405563" cy="5218113"/>
          </a:xfrm>
          <a:prstGeom prst="rect">
            <a:avLst/>
          </a:prstGeom>
          <a:noFill/>
        </p:spPr>
      </p:pic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0" y="5589588"/>
            <a:ext cx="9144000" cy="936625"/>
          </a:xfrm>
          <a:prstGeom prst="doubleWave">
            <a:avLst>
              <a:gd name="adj1" fmla="val 10319"/>
              <a:gd name="adj2" fmla="val 0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0" y="5921375"/>
            <a:ext cx="9144000" cy="936625"/>
          </a:xfrm>
          <a:prstGeom prst="doubleWave">
            <a:avLst>
              <a:gd name="adj1" fmla="val 10319"/>
              <a:gd name="adj2" fmla="val 0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0" y="6165850"/>
            <a:ext cx="9144000" cy="936625"/>
          </a:xfrm>
          <a:prstGeom prst="doubleWave">
            <a:avLst>
              <a:gd name="adj1" fmla="val 10319"/>
              <a:gd name="adj2" fmla="val 0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22" name="Picture 2" descr="BK00014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94" fill="hold"/>
                                        <p:tgtEl>
                                          <p:spTgt spid="5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66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MCj029635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2227263" cy="1427162"/>
          </a:xfrm>
          <a:prstGeom prst="rect">
            <a:avLst/>
          </a:prstGeom>
          <a:noFill/>
        </p:spPr>
      </p:pic>
      <p:pic>
        <p:nvPicPr>
          <p:cNvPr id="8213" name="Picture 21" descr="000803_1071_4902_vnv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2492375"/>
            <a:ext cx="7200900" cy="4194175"/>
          </a:xfrm>
          <a:prstGeom prst="rect">
            <a:avLst/>
          </a:prstGeom>
          <a:noFill/>
        </p:spPr>
      </p:pic>
      <p:pic>
        <p:nvPicPr>
          <p:cNvPr id="8216" name="Picture 24" descr="BK00014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4925" y="0"/>
            <a:ext cx="9144000" cy="6858000"/>
          </a:xfrm>
          <a:prstGeom prst="rect">
            <a:avLst/>
          </a:prstGeom>
          <a:noFill/>
        </p:spPr>
      </p:pic>
      <p:sp>
        <p:nvSpPr>
          <p:cNvPr id="8217" name="AutoShape 25"/>
          <p:cNvSpPr>
            <a:spLocks noChangeArrowheads="1"/>
          </p:cNvSpPr>
          <p:nvPr/>
        </p:nvSpPr>
        <p:spPr bwMode="auto">
          <a:xfrm>
            <a:off x="3203575" y="620713"/>
            <a:ext cx="4103688" cy="1152525"/>
          </a:xfrm>
          <a:prstGeom prst="cloudCallout">
            <a:avLst>
              <a:gd name="adj1" fmla="val 40444"/>
              <a:gd name="adj2" fmla="val 56060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4000">
                <a:solidFill>
                  <a:schemeClr val="accent2"/>
                </a:solidFill>
                <a:latin typeface="Arial Black" pitchFamily="34" charset="0"/>
              </a:rPr>
              <a:t>КОНЕЦ</a:t>
            </a:r>
            <a:endParaRPr lang="ru-RU" sz="4000">
              <a:latin typeface="Arial Black" pitchFamily="34" charset="0"/>
            </a:endParaRPr>
          </a:p>
        </p:txBody>
      </p:sp>
      <p:pic>
        <p:nvPicPr>
          <p:cNvPr id="8218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10638" y="-531813"/>
            <a:ext cx="233362" cy="2333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" fill="hold"/>
                                        <p:tgtEl>
                                          <p:spTgt spid="8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000803_1071_4827_vn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125538"/>
            <a:ext cx="6403975" cy="4922837"/>
          </a:xfrm>
          <a:prstGeom prst="rect">
            <a:avLst/>
          </a:prstGeom>
          <a:noFill/>
        </p:spPr>
      </p:pic>
      <p:pic>
        <p:nvPicPr>
          <p:cNvPr id="6149" name="Picture 5" descr="BK0001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5076825" y="404813"/>
            <a:ext cx="3887788" cy="1152525"/>
          </a:xfrm>
          <a:prstGeom prst="cloudCallout">
            <a:avLst>
              <a:gd name="adj1" fmla="val -29870"/>
              <a:gd name="adj2" fmla="val 31681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>
                <a:solidFill>
                  <a:schemeClr val="accent2"/>
                </a:solidFill>
              </a:rPr>
              <a:t>Перелетая океан,</a:t>
            </a:r>
          </a:p>
          <a:p>
            <a:pPr algn="ctr"/>
            <a:r>
              <a:rPr lang="ru-RU">
                <a:solidFill>
                  <a:schemeClr val="accent2"/>
                </a:solidFill>
              </a:rPr>
              <a:t>Он достигает дальних стран.</a:t>
            </a:r>
            <a:endParaRPr 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68313" y="549275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chemeClr val="bg1"/>
                </a:solidFill>
                <a:latin typeface="Comic Sans MS" pitchFamily="66" charset="0"/>
              </a:rPr>
              <a:t>САМОЛЕТ</a:t>
            </a:r>
          </a:p>
        </p:txBody>
      </p:sp>
      <p:pic>
        <p:nvPicPr>
          <p:cNvPr id="615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48713" y="-603250"/>
            <a:ext cx="233362" cy="233362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5" fill="hold"/>
                                        <p:tgtEl>
                                          <p:spTgt spid="6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50000">
              <a:schemeClr val="bg1"/>
            </a:gs>
            <a:gs pos="100000">
              <a:srgbClr val="66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BK0001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0" y="549275"/>
            <a:ext cx="4897438" cy="1584325"/>
          </a:xfrm>
          <a:prstGeom prst="cloudCallout">
            <a:avLst>
              <a:gd name="adj1" fmla="val -11264"/>
              <a:gd name="adj2" fmla="val 30463"/>
            </a:avLst>
          </a:prstGeom>
          <a:solidFill>
            <a:schemeClr val="bg1">
              <a:alpha val="75000"/>
            </a:schemeClr>
          </a:soli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>
                <a:solidFill>
                  <a:srgbClr val="0000FF"/>
                </a:solidFill>
              </a:rPr>
              <a:t>Стрекоза гудит большая</a:t>
            </a:r>
          </a:p>
          <a:p>
            <a:pPr algn="ctr">
              <a:buFontTx/>
              <a:buChar char="-"/>
            </a:pPr>
            <a:r>
              <a:rPr lang="ru-RU">
                <a:solidFill>
                  <a:srgbClr val="0000FF"/>
                </a:solidFill>
              </a:rPr>
              <a:t> Полетать вас приглашаю!</a:t>
            </a:r>
          </a:p>
          <a:p>
            <a:pPr algn="ctr"/>
            <a:r>
              <a:rPr lang="ru-RU">
                <a:solidFill>
                  <a:srgbClr val="0000FF"/>
                </a:solidFill>
              </a:rPr>
              <a:t>Кресла мягкие для вас</a:t>
            </a:r>
          </a:p>
          <a:p>
            <a:pPr algn="ctr"/>
            <a:r>
              <a:rPr lang="ru-RU">
                <a:solidFill>
                  <a:srgbClr val="0000FF"/>
                </a:solidFill>
              </a:rPr>
              <a:t>И пилоты – высший класс!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580063" y="1989138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  <a:latin typeface="Comic Sans MS" pitchFamily="66" charset="0"/>
              </a:rPr>
              <a:t>ВЕРТОЛЕТ</a:t>
            </a:r>
          </a:p>
        </p:txBody>
      </p:sp>
      <p:pic>
        <p:nvPicPr>
          <p:cNvPr id="7174" name="Picture 6" descr="MCj032094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2636838"/>
            <a:ext cx="5472113" cy="2459037"/>
          </a:xfrm>
          <a:prstGeom prst="rect">
            <a:avLst/>
          </a:prstGeom>
          <a:noFill/>
        </p:spPr>
      </p:pic>
      <p:pic>
        <p:nvPicPr>
          <p:cNvPr id="7176" name="Picture 8" descr="MMj03033860000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5211763"/>
            <a:ext cx="1944688" cy="1042987"/>
          </a:xfrm>
          <a:prstGeom prst="rect">
            <a:avLst/>
          </a:prstGeom>
          <a:noFill/>
        </p:spPr>
      </p:pic>
      <p:pic>
        <p:nvPicPr>
          <p:cNvPr id="7177" name="Picture 9" descr="MMj03033790000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549275"/>
            <a:ext cx="1454150" cy="1171575"/>
          </a:xfrm>
          <a:prstGeom prst="rect">
            <a:avLst/>
          </a:prstGeom>
          <a:noFill/>
        </p:spPr>
      </p:pic>
      <p:pic>
        <p:nvPicPr>
          <p:cNvPr id="7178" name="Picture 10" descr="MMj02867970000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30250" y="5133975"/>
            <a:ext cx="1465263" cy="1103313"/>
          </a:xfrm>
          <a:prstGeom prst="rect">
            <a:avLst/>
          </a:prstGeom>
          <a:noFill/>
        </p:spPr>
      </p:pic>
      <p:pic>
        <p:nvPicPr>
          <p:cNvPr id="7179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10638" y="-458788"/>
            <a:ext cx="233362" cy="2333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3" fill="hold"/>
                                        <p:tgtEl>
                                          <p:spTgt spid="7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8F2"/>
            </a:gs>
            <a:gs pos="100000">
              <a:srgbClr val="00F8F2">
                <a:gamma/>
                <a:tint val="7451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MMj0354670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3644900"/>
            <a:ext cx="1141413" cy="1871663"/>
          </a:xfrm>
          <a:prstGeom prst="rect">
            <a:avLst/>
          </a:prstGeom>
          <a:noFill/>
        </p:spPr>
      </p:pic>
      <p:pic>
        <p:nvPicPr>
          <p:cNvPr id="9227" name="Picture 11" descr="MCj023457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913"/>
            <a:ext cx="6029325" cy="6380162"/>
          </a:xfrm>
          <a:prstGeom prst="rect">
            <a:avLst/>
          </a:prstGeom>
          <a:noFill/>
        </p:spPr>
      </p:pic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4500563" y="115888"/>
            <a:ext cx="4643437" cy="1773237"/>
          </a:xfrm>
          <a:prstGeom prst="cloudCallout">
            <a:avLst>
              <a:gd name="adj1" fmla="val -10648"/>
              <a:gd name="adj2" fmla="val 40958"/>
            </a:avLst>
          </a:prstGeom>
          <a:solidFill>
            <a:schemeClr val="bg1">
              <a:alpha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1600">
                <a:solidFill>
                  <a:schemeClr val="accent2"/>
                </a:solidFill>
              </a:rPr>
              <a:t>Тучек нет на горизонте</a:t>
            </a:r>
          </a:p>
          <a:p>
            <a:pPr algn="ctr"/>
            <a:r>
              <a:rPr lang="ru-RU" sz="1600">
                <a:solidFill>
                  <a:schemeClr val="accent2"/>
                </a:solidFill>
              </a:rPr>
              <a:t>Но раскрылся в небе зонтик!</a:t>
            </a:r>
          </a:p>
          <a:p>
            <a:pPr algn="ctr"/>
            <a:r>
              <a:rPr lang="ru-RU" sz="1600">
                <a:solidFill>
                  <a:schemeClr val="accent2"/>
                </a:solidFill>
              </a:rPr>
              <a:t>Через несколько минут</a:t>
            </a:r>
          </a:p>
          <a:p>
            <a:pPr algn="ctr"/>
            <a:r>
              <a:rPr lang="ru-RU" sz="1600">
                <a:solidFill>
                  <a:schemeClr val="accent2"/>
                </a:solidFill>
              </a:rPr>
              <a:t>Опустился …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156325" y="2205038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  <a:latin typeface="Comic Sans MS" pitchFamily="66" charset="0"/>
              </a:rPr>
              <a:t>ПАРАШЮТ</a:t>
            </a:r>
          </a:p>
        </p:txBody>
      </p:sp>
      <p:sp>
        <p:nvSpPr>
          <p:cNvPr id="9230" name="Cloud"/>
          <p:cNvSpPr>
            <a:spLocks noChangeAspect="1" noEditPoints="1" noChangeArrowheads="1"/>
          </p:cNvSpPr>
          <p:nvPr/>
        </p:nvSpPr>
        <p:spPr bwMode="auto">
          <a:xfrm>
            <a:off x="5580063" y="5445125"/>
            <a:ext cx="1803400" cy="12080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alpha val="7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1" name="Cloud"/>
          <p:cNvSpPr>
            <a:spLocks noChangeAspect="1" noEditPoints="1" noChangeArrowheads="1"/>
          </p:cNvSpPr>
          <p:nvPr/>
        </p:nvSpPr>
        <p:spPr bwMode="auto">
          <a:xfrm>
            <a:off x="0" y="5965825"/>
            <a:ext cx="1331913" cy="8921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alpha val="7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2" name="Cloud"/>
          <p:cNvSpPr>
            <a:spLocks noChangeAspect="1" noEditPoints="1" noChangeArrowheads="1"/>
          </p:cNvSpPr>
          <p:nvPr/>
        </p:nvSpPr>
        <p:spPr bwMode="auto">
          <a:xfrm>
            <a:off x="7775575" y="2781300"/>
            <a:ext cx="1368425" cy="9159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alpha val="7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9233" name="Picture 17" descr="BK00014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</p:spPr>
      </p:pic>
      <p:pic>
        <p:nvPicPr>
          <p:cNvPr id="9234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10638" y="-531813"/>
            <a:ext cx="233362" cy="2333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6" fill="hold"/>
                                        <p:tgtEl>
                                          <p:spTgt spid="9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66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0" y="4724400"/>
            <a:ext cx="9144000" cy="2133600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6" name="Picture 4" descr="BK0001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-26988"/>
            <a:ext cx="9144000" cy="6884988"/>
          </a:xfrm>
          <a:prstGeom prst="rect">
            <a:avLst/>
          </a:prstGeom>
          <a:noFill/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539750" y="476250"/>
            <a:ext cx="5111750" cy="1368425"/>
          </a:xfrm>
          <a:prstGeom prst="cloudCallout">
            <a:avLst>
              <a:gd name="adj1" fmla="val 20125"/>
              <a:gd name="adj2" fmla="val 115431"/>
            </a:avLst>
          </a:prstGeom>
          <a:solidFill>
            <a:schemeClr val="bg1"/>
          </a:solidFill>
          <a:ln w="9525">
            <a:solidFill>
              <a:srgbClr val="FFCC99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>
                <a:solidFill>
                  <a:srgbClr val="CC0066"/>
                </a:solidFill>
              </a:rPr>
              <a:t>Садясь в него, мы едем все</a:t>
            </a:r>
          </a:p>
          <a:p>
            <a:pPr algn="ctr"/>
            <a:r>
              <a:rPr lang="ru-RU">
                <a:solidFill>
                  <a:srgbClr val="CC0066"/>
                </a:solidFill>
              </a:rPr>
              <a:t>На нашу дачу по шоссе.</a:t>
            </a:r>
            <a:r>
              <a:rPr lang="ru-RU">
                <a:solidFill>
                  <a:schemeClr val="accent2"/>
                </a:solidFill>
              </a:rPr>
              <a:t> </a:t>
            </a:r>
          </a:p>
          <a:p>
            <a:pPr algn="ctr"/>
            <a:endParaRPr lang="ru-RU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011863" y="549275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CC0066"/>
                </a:solidFill>
                <a:latin typeface="Comic Sans MS" pitchFamily="66" charset="0"/>
              </a:rPr>
              <a:t>МАШИНА</a:t>
            </a:r>
          </a:p>
        </p:txBody>
      </p:sp>
      <p:pic>
        <p:nvPicPr>
          <p:cNvPr id="3080" name="Picture 8" descr="FLOWERS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3933825"/>
            <a:ext cx="1296988" cy="874713"/>
          </a:xfrm>
          <a:prstGeom prst="rect">
            <a:avLst/>
          </a:prstGeom>
          <a:noFill/>
        </p:spPr>
      </p:pic>
      <p:pic>
        <p:nvPicPr>
          <p:cNvPr id="3081" name="Picture 9" descr="FLOWERS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3860800"/>
            <a:ext cx="936625" cy="879475"/>
          </a:xfrm>
          <a:prstGeom prst="rect">
            <a:avLst/>
          </a:prstGeom>
          <a:noFill/>
        </p:spPr>
      </p:pic>
      <p:pic>
        <p:nvPicPr>
          <p:cNvPr id="3082" name="Picture 10" descr="GPOP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90763" y="2924175"/>
            <a:ext cx="1060450" cy="1368425"/>
          </a:xfrm>
          <a:prstGeom prst="rect">
            <a:avLst/>
          </a:prstGeom>
          <a:noFill/>
        </p:spPr>
      </p:pic>
      <p:pic>
        <p:nvPicPr>
          <p:cNvPr id="3083" name="Picture 11" descr="BEET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20975">
            <a:off x="2346325" y="2897188"/>
            <a:ext cx="5688013" cy="3360737"/>
          </a:xfrm>
          <a:prstGeom prst="rect">
            <a:avLst/>
          </a:prstGeom>
          <a:noFill/>
        </p:spPr>
      </p:pic>
      <p:pic>
        <p:nvPicPr>
          <p:cNvPr id="3085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48713" y="-531813"/>
            <a:ext cx="233362" cy="2333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63" fill="hold"/>
                                        <p:tgtEl>
                                          <p:spTgt spid="30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FBCBA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FIRTRE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412875"/>
            <a:ext cx="1214437" cy="2625725"/>
          </a:xfrm>
          <a:prstGeom prst="rect">
            <a:avLst/>
          </a:prstGeom>
          <a:noFill/>
        </p:spPr>
      </p:pic>
      <p:pic>
        <p:nvPicPr>
          <p:cNvPr id="4098" name="Picture 2" descr="BK0001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3850" y="549275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CC0066"/>
                </a:solidFill>
                <a:latin typeface="Comic Sans MS" pitchFamily="66" charset="0"/>
              </a:rPr>
              <a:t>ПАРОВОЗ</a:t>
            </a:r>
          </a:p>
        </p:txBody>
      </p:sp>
      <p:pic>
        <p:nvPicPr>
          <p:cNvPr id="4101" name="Picture 5" descr="поезд"/>
          <p:cNvPicPr>
            <a:picLocks noChangeAspect="1" noChangeArrowheads="1"/>
          </p:cNvPicPr>
          <p:nvPr/>
        </p:nvPicPr>
        <p:blipFill>
          <a:blip r:embed="rId5" cstate="print"/>
          <a:srcRect t="16090"/>
          <a:stretch>
            <a:fillRect/>
          </a:stretch>
        </p:blipFill>
        <p:spPr bwMode="auto">
          <a:xfrm>
            <a:off x="250825" y="2054225"/>
            <a:ext cx="9217025" cy="4803775"/>
          </a:xfrm>
          <a:prstGeom prst="rect">
            <a:avLst/>
          </a:prstGeom>
          <a:noFill/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4284663" y="404813"/>
            <a:ext cx="4462462" cy="1366837"/>
          </a:xfrm>
          <a:prstGeom prst="cloudCallout">
            <a:avLst>
              <a:gd name="adj1" fmla="val -51671"/>
              <a:gd name="adj2" fmla="val 52787"/>
            </a:avLst>
          </a:prstGeom>
          <a:solidFill>
            <a:schemeClr val="bg1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1400">
                <a:solidFill>
                  <a:srgbClr val="CC0066"/>
                </a:solidFill>
                <a:latin typeface="Verdana" pitchFamily="34" charset="0"/>
              </a:rPr>
              <a:t>Еду в нем на верхней полке</a:t>
            </a:r>
          </a:p>
          <a:p>
            <a:pPr algn="ctr"/>
            <a:r>
              <a:rPr lang="ru-RU" sz="1400">
                <a:solidFill>
                  <a:srgbClr val="CC0066"/>
                </a:solidFill>
                <a:latin typeface="Verdana" pitchFamily="34" charset="0"/>
              </a:rPr>
              <a:t>К морю,  к солнышку, на юг.</a:t>
            </a:r>
          </a:p>
          <a:p>
            <a:pPr algn="ctr"/>
            <a:r>
              <a:rPr lang="ru-RU" sz="1400">
                <a:solidFill>
                  <a:srgbClr val="CC0066"/>
                </a:solidFill>
                <a:latin typeface="Verdana" pitchFamily="34" charset="0"/>
              </a:rPr>
              <a:t>А колеса без умолку:</a:t>
            </a:r>
          </a:p>
          <a:p>
            <a:pPr algn="ctr"/>
            <a:r>
              <a:rPr lang="ru-RU" sz="1400">
                <a:solidFill>
                  <a:srgbClr val="CC0066"/>
                </a:solidFill>
                <a:latin typeface="Verdana" pitchFamily="34" charset="0"/>
              </a:rPr>
              <a:t>Тук-тук-тук! Тук-тук-тук!</a:t>
            </a:r>
          </a:p>
          <a:p>
            <a:pPr algn="ctr"/>
            <a:endParaRPr lang="ru-RU" sz="1400">
              <a:solidFill>
                <a:srgbClr val="CC0066"/>
              </a:solidFill>
              <a:latin typeface="Verdana" pitchFamily="34" charset="0"/>
            </a:endParaRPr>
          </a:p>
        </p:txBody>
      </p:sp>
      <p:pic>
        <p:nvPicPr>
          <p:cNvPr id="4105" name="Picture 9" descr="FIRTRE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1341438"/>
            <a:ext cx="1714500" cy="3705225"/>
          </a:xfrm>
          <a:prstGeom prst="rect">
            <a:avLst/>
          </a:prstGeom>
          <a:noFill/>
        </p:spPr>
      </p:pic>
      <p:pic>
        <p:nvPicPr>
          <p:cNvPr id="4108" name="Picture 12" descr="FIRTREE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1700213"/>
            <a:ext cx="2081213" cy="4497387"/>
          </a:xfrm>
          <a:prstGeom prst="rect">
            <a:avLst/>
          </a:prstGeom>
          <a:noFill/>
        </p:spPr>
      </p:pic>
      <p:pic>
        <p:nvPicPr>
          <p:cNvPr id="4110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10638" y="-603250"/>
            <a:ext cx="233362" cy="233362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3" fill="hold"/>
                                        <p:tgtEl>
                                          <p:spTgt spid="4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00"/>
            </a:gs>
            <a:gs pos="50000">
              <a:schemeClr val="bg1"/>
            </a:gs>
            <a:gs pos="100000">
              <a:srgbClr val="FF99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 descr="TRNGR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557338"/>
            <a:ext cx="3810000" cy="4192587"/>
          </a:xfrm>
          <a:prstGeom prst="rect">
            <a:avLst/>
          </a:prstGeom>
          <a:noFill/>
        </p:spPr>
      </p:pic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0" y="404813"/>
            <a:ext cx="4500563" cy="1152525"/>
          </a:xfrm>
          <a:prstGeom prst="cloudCallout">
            <a:avLst>
              <a:gd name="adj1" fmla="val -8167"/>
              <a:gd name="adj2" fmla="val 105509"/>
            </a:avLst>
          </a:prstGeom>
          <a:solidFill>
            <a:srgbClr val="FFFFFF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1600" b="1">
                <a:solidFill>
                  <a:srgbClr val="990000"/>
                </a:solidFill>
              </a:rPr>
              <a:t>Руль держи, крути педали</a:t>
            </a:r>
          </a:p>
          <a:p>
            <a:pPr algn="ctr"/>
            <a:r>
              <a:rPr lang="ru-RU" sz="1600" b="1">
                <a:solidFill>
                  <a:srgbClr val="990000"/>
                </a:solidFill>
              </a:rPr>
              <a:t>И езжай в любые дали!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867400" y="404813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  <a:latin typeface="Comic Sans MS" pitchFamily="66" charset="0"/>
              </a:rPr>
              <a:t>ВЕЛОСИПЕД</a:t>
            </a:r>
          </a:p>
        </p:txBody>
      </p:sp>
      <p:pic>
        <p:nvPicPr>
          <p:cNvPr id="12302" name="Picture 14" descr="FORGET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365625"/>
            <a:ext cx="1133475" cy="1811338"/>
          </a:xfrm>
          <a:prstGeom prst="rect">
            <a:avLst/>
          </a:prstGeom>
          <a:noFill/>
        </p:spPr>
      </p:pic>
      <p:pic>
        <p:nvPicPr>
          <p:cNvPr id="12303" name="Picture 15" descr="g01097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1557338"/>
            <a:ext cx="1997075" cy="2540000"/>
          </a:xfrm>
          <a:prstGeom prst="rect">
            <a:avLst/>
          </a:prstGeom>
          <a:noFill/>
        </p:spPr>
      </p:pic>
      <p:pic>
        <p:nvPicPr>
          <p:cNvPr id="12305" name="Picture 17" descr="BK00014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306" name="Picture 18" descr="g012609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804025" y="5229225"/>
            <a:ext cx="1944688" cy="1366838"/>
          </a:xfrm>
          <a:prstGeom prst="rect">
            <a:avLst/>
          </a:prstGeom>
          <a:noFill/>
        </p:spPr>
      </p:pic>
      <p:pic>
        <p:nvPicPr>
          <p:cNvPr id="12307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04250" y="-603250"/>
            <a:ext cx="233363" cy="233362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3" fill="hold"/>
                                        <p:tgtEl>
                                          <p:spTgt spid="12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D8F6A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4508500"/>
            <a:ext cx="9144000" cy="23495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684213" y="620713"/>
            <a:ext cx="4248150" cy="1152525"/>
          </a:xfrm>
          <a:prstGeom prst="cloudCallout">
            <a:avLst>
              <a:gd name="adj1" fmla="val -16444"/>
              <a:gd name="adj2" fmla="val 279750"/>
            </a:avLst>
          </a:prstGeom>
          <a:solidFill>
            <a:srgbClr val="FFFFFF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1600">
                <a:solidFill>
                  <a:schemeClr val="accent2"/>
                </a:solidFill>
                <a:latin typeface="Bookman Old Style" pitchFamily="18" charset="0"/>
              </a:rPr>
              <a:t>Весь день домой и на работу</a:t>
            </a:r>
          </a:p>
          <a:p>
            <a:pPr algn="ctr"/>
            <a:r>
              <a:rPr lang="ru-RU" sz="1600">
                <a:solidFill>
                  <a:schemeClr val="accent2"/>
                </a:solidFill>
                <a:latin typeface="Bookman Old Style" pitchFamily="18" charset="0"/>
              </a:rPr>
              <a:t>Возить людей его забота.</a:t>
            </a:r>
            <a:endParaRPr lang="ru-RU" sz="1600">
              <a:latin typeface="Bookman Old Style" pitchFamily="18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011863" y="549275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9933"/>
                </a:solidFill>
                <a:latin typeface="Comic Sans MS" pitchFamily="66" charset="0"/>
              </a:rPr>
              <a:t>АВТОБУС</a:t>
            </a:r>
          </a:p>
        </p:txBody>
      </p:sp>
      <p:pic>
        <p:nvPicPr>
          <p:cNvPr id="11270" name="Picture 6" descr="MCj019773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374900"/>
            <a:ext cx="7632700" cy="3660775"/>
          </a:xfrm>
          <a:prstGeom prst="rect">
            <a:avLst/>
          </a:prstGeom>
          <a:noFill/>
        </p:spPr>
      </p:pic>
      <p:pic>
        <p:nvPicPr>
          <p:cNvPr id="11275" name="Picture 11" descr="BK0001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76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5688" y="-531813"/>
            <a:ext cx="233362" cy="2333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2" fill="hold"/>
                                        <p:tgtEl>
                                          <p:spTgt spid="11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MMj0234683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4581525"/>
            <a:ext cx="1403350" cy="1728788"/>
          </a:xfrm>
          <a:prstGeom prst="rect">
            <a:avLst/>
          </a:prstGeom>
          <a:noFill/>
        </p:spPr>
      </p:pic>
      <p:pic>
        <p:nvPicPr>
          <p:cNvPr id="10247" name="Picture 7" descr="MCj029562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2492375"/>
            <a:ext cx="4564063" cy="3062288"/>
          </a:xfrm>
          <a:prstGeom prst="rect">
            <a:avLst/>
          </a:prstGeom>
          <a:noFill/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940425" y="765175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9900"/>
                </a:solidFill>
                <a:latin typeface="Comic Sans MS" pitchFamily="66" charset="0"/>
              </a:rPr>
              <a:t>МОТОЦИКЛ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179388" y="333375"/>
            <a:ext cx="4860925" cy="1584325"/>
          </a:xfrm>
          <a:prstGeom prst="cloudCallout">
            <a:avLst>
              <a:gd name="adj1" fmla="val -917"/>
              <a:gd name="adj2" fmla="val 57616"/>
            </a:avLst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>
                <a:solidFill>
                  <a:srgbClr val="009900"/>
                </a:solidFill>
              </a:rPr>
              <a:t>Кто так сильно тарахтит</a:t>
            </a:r>
          </a:p>
          <a:p>
            <a:pPr algn="ctr"/>
            <a:r>
              <a:rPr lang="ru-RU">
                <a:solidFill>
                  <a:srgbClr val="009900"/>
                </a:solidFill>
              </a:rPr>
              <a:t>И быстрее ветра мчит?</a:t>
            </a:r>
          </a:p>
          <a:p>
            <a:pPr algn="ctr"/>
            <a:r>
              <a:rPr lang="ru-RU">
                <a:solidFill>
                  <a:srgbClr val="009900"/>
                </a:solidFill>
              </a:rPr>
              <a:t>Скорость – просто чудеса,</a:t>
            </a:r>
          </a:p>
          <a:p>
            <a:pPr algn="ctr"/>
            <a:r>
              <a:rPr lang="ru-RU">
                <a:solidFill>
                  <a:srgbClr val="009900"/>
                </a:solidFill>
              </a:rPr>
              <a:t>А всего два колеса!</a:t>
            </a:r>
          </a:p>
        </p:txBody>
      </p:sp>
      <p:pic>
        <p:nvPicPr>
          <p:cNvPr id="10250" name="Picture 10" descr="BK00014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56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10638" y="-531813"/>
            <a:ext cx="233362" cy="23336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3" fill="hold"/>
                                        <p:tgtEl>
                                          <p:spTgt spid="102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145</Words>
  <Application>Microsoft Office PowerPoint</Application>
  <PresentationFormat>Экран (4:3)</PresentationFormat>
  <Paragraphs>38</Paragraphs>
  <Slides>11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ЗАГАДКИ  ПРО ТРАНСПОРТ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 ПРО ТРАНСПОРТ</dc:title>
  <dc:creator>viki</dc:creator>
  <cp:lastModifiedBy>1</cp:lastModifiedBy>
  <cp:revision>10</cp:revision>
  <dcterms:created xsi:type="dcterms:W3CDTF">2007-06-12T12:01:39Z</dcterms:created>
  <dcterms:modified xsi:type="dcterms:W3CDTF">2012-05-25T19:37:30Z</dcterms:modified>
</cp:coreProperties>
</file>